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269" r:id="rId3"/>
    <p:sldId id="268" r:id="rId4"/>
    <p:sldId id="272" r:id="rId5"/>
    <p:sldId id="270" r:id="rId6"/>
    <p:sldId id="271" r:id="rId7"/>
    <p:sldId id="256" r:id="rId8"/>
    <p:sldId id="257" r:id="rId9"/>
    <p:sldId id="259" r:id="rId10"/>
    <p:sldId id="260" r:id="rId11"/>
    <p:sldId id="261" r:id="rId12"/>
    <p:sldId id="262" r:id="rId13"/>
    <p:sldId id="265" r:id="rId14"/>
    <p:sldId id="263" r:id="rId15"/>
    <p:sldId id="264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>
        <p:scale>
          <a:sx n="110" d="100"/>
          <a:sy n="110" d="100"/>
        </p:scale>
        <p:origin x="15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9979-5AC9-4AE5-950A-B5CEDC5B29A4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BD41-6039-4232-9B47-55C9C7D169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D25B-8C0C-4844-A3F8-26EB6C736F54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261F-DC5A-4387-84D3-9556DF53A7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8F56-607B-431B-8DA9-07CEEEA56477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2BD0-9F75-472A-9D92-2EA398D903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59979-5AC9-4AE5-950A-B5CEDC5B29A4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BBD41-6039-4232-9B47-55C9C7D1699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8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CEEFC7-0F1F-4CCF-A51A-CA8B8CE2DBDC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CC3F-35FA-4535-AD80-E034946F396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1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EAC29-902C-462A-9101-DD12C6313A72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4034E-4F4A-4724-8661-B2137137B8B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856CC-FF5C-4EC3-AAA5-966E14BDC0E8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69F1A-80BA-46A7-9F2F-4E02275765D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54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8E072-6244-4907-94AE-44880B134438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D42F8-4A25-425F-A885-53CA86C4825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79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613CC-10B7-4485-BBC8-89CEB9FCA881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3FF8-E24F-4162-93EC-5DCC34FB66B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51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B8CF0-436C-4C4A-A099-0D8157C74250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8D2E1-E337-4C3B-B6DC-39572745A88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04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C665FD9-BA72-4217-B0A4-827656F5893F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96FFC2-1BE8-4CCB-A293-EE333F67AAB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8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EFC7-0F1F-4CCF-A51A-CA8B8CE2DBDC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CC3F-35FA-4535-AD80-E034946F39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4A237-A4E4-4AED-9733-5F0CD10B98C7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E15A8-B34A-4D2D-A34A-D11328BC547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1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CD25B-8C0C-4844-A3F8-26EB6C736F54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261F-DC5A-4387-84D3-9556DF53A7E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B8F56-607B-431B-8DA9-07CEEEA56477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32BD0-9F75-472A-9D92-2EA398D9039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08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AC29-902C-462A-9101-DD12C6313A72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034E-4F4A-4724-8661-B2137137B8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56CC-FF5C-4EC3-AAA5-966E14BDC0E8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9F1A-80BA-46A7-9F2F-4E02275765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E072-6244-4907-94AE-44880B134438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42F8-4A25-425F-A885-53CA86C482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13CC-10B7-4485-BBC8-89CEB9FCA881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3FF8-E24F-4162-93EC-5DCC34FB66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8CF0-436C-4C4A-A099-0D8157C74250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D2E1-E337-4C3B-B6DC-39572745A8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5FD9-BA72-4217-B0A4-827656F5893F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FFC2-1BE8-4CCB-A293-EE333F67A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A237-A4E4-4AED-9733-5F0CD10B98C7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15A8-B34A-4D2D-A34A-D11328BC54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F3838-606F-4C10-B464-4F4A649FC6DC}" type="datetimeFigureOut">
              <a:rPr lang="pt-BR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7E9537-C8B2-4F9A-B88B-B72EFD46D0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FF3838-606F-4C10-B464-4F4A649FC6DC}" type="datetimeFigureOut">
              <a:rPr lang="pt-BR" smtClean="0"/>
              <a:pPr>
                <a:defRPr/>
              </a:pPr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7E9537-C8B2-4F9A-B88B-B72EFD46D0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7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na%20Paula\Downloads\02%20E%20preciso%20saber%20viver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757808" y="393305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>
                <a:solidFill>
                  <a:srgbClr val="008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Premiação das Pesquisas de Iniciação Científica FAPEMIG 2018/2019</a:t>
            </a:r>
            <a:endParaRPr lang="pt-BR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Imagem 5" descr="Imagem para o folder (3).jpg"/>
          <p:cNvPicPr/>
          <p:nvPr/>
        </p:nvPicPr>
        <p:blipFill rotWithShape="1">
          <a:blip r:embed="rId2" cstate="print"/>
          <a:srcRect t="33888" r="43437" b="44178"/>
          <a:stretch/>
        </p:blipFill>
        <p:spPr>
          <a:xfrm>
            <a:off x="7235242" y="205425"/>
            <a:ext cx="1880135" cy="18919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62212" t="70510" r="22826" b="15679"/>
          <a:stretch/>
        </p:blipFill>
        <p:spPr>
          <a:xfrm>
            <a:off x="3059832" y="99079"/>
            <a:ext cx="3168352" cy="15841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5" y="205425"/>
            <a:ext cx="1461532" cy="1371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484784"/>
            <a:ext cx="5400600" cy="266429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Aliás, a borboleta passou o resto da sua vida engatinhando com o corpo inchado e as asas enrugadas. Ela nunca conseguiu voar.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2132856"/>
            <a:ext cx="5256584" cy="4725144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que o homem tinha feito, com a melhor das intenções e que ele não pode compreender, foi que o casulo restrito, a luta e o sufoco requerido para sair pela pequena abertura do casulo eram as formas que a natureza tinha feito para forçar o fluido do corpo da borboleta a passar para as asas.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8104" y="3501008"/>
            <a:ext cx="3456384" cy="302433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Sendo assim, ela estaria pronta para voar assim que ela tivesse se libertado do casulo.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3275856" cy="6525344"/>
          </a:xfrm>
        </p:spPr>
        <p:txBody>
          <a:bodyPr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Às vezes as lutas são necessárias na nossa vida. Se Deus nos permitisse passar pela vida sem nenhum obstáculo, nós seríamos "deficientes". Não seríamos fortes o suficiente e nunca poderíamos "voar".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4624"/>
            <a:ext cx="8640960" cy="1800200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 tudo isso, lembre-se: Tenha um ótimo dia, uma ótima vida e algumas lutas. Depois "voe"! É necessário. É assim que as coisas precisam ser para que a elas sempre seja dado o exato valor!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611560" y="846806"/>
            <a:ext cx="8642350" cy="10795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Instrumento para Premiação das Pesquisas</a:t>
            </a:r>
            <a:endParaRPr lang="pt-BR" sz="3600" b="1" dirty="0" smtClean="0">
              <a:solidFill>
                <a:srgbClr val="008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Imagem 9" descr="Imagem para o folder (3).jpg"/>
          <p:cNvPicPr/>
          <p:nvPr/>
        </p:nvPicPr>
        <p:blipFill rotWithShape="1">
          <a:blip r:embed="rId2" cstate="print"/>
          <a:srcRect t="33888" r="43437" b="44178"/>
          <a:stretch/>
        </p:blipFill>
        <p:spPr>
          <a:xfrm>
            <a:off x="7748316" y="77292"/>
            <a:ext cx="1367061" cy="13354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62212" t="70510" r="22826" b="15679"/>
          <a:stretch/>
        </p:blipFill>
        <p:spPr>
          <a:xfrm>
            <a:off x="-108520" y="-123313"/>
            <a:ext cx="2917060" cy="14585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76" y="77292"/>
            <a:ext cx="1126740" cy="105732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1520" y="1845979"/>
            <a:ext cx="8425012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pt-BR" b="1" dirty="0"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-Descrição do resumo e Ortografia 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-Titulo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(clareza e objetividade) 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-Introdução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: Contextualização sobre o tema estudado 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-Objetivo(s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(relevância e coerência ) 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-Metodologia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como o trabalho foi realizado 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Coerente com objetivos? Adequação Metodológica: consistência e fundamentação do método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técnicocientífico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 e dos procedimentos para a execução da pesquisa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6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-Descrição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dos Resultado(s) e/ou os achados da pesquisa 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7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-Discussão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dos resultados obtidos com base na literatura pertinente 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8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-Conclusão(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ões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do texto final com base nos resultados, relacionando-a aos objetivos 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9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-Literatura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(atualizada e adequadamente citada) 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Mérito Técnico e Cientifico: qualidade da proposta do ponto de vista:(10 </a:t>
            </a:r>
            <a:r>
              <a:rPr lang="pt-BR" dirty="0" err="1">
                <a:latin typeface="Andalus" panose="02020603050405020304" pitchFamily="18" charset="-78"/>
                <a:cs typeface="Andalus" panose="02020603050405020304" pitchFamily="18" charset="-78"/>
              </a:rPr>
              <a:t>pts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pt-BR" b="1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Relevância: sintonia dos objetivos da proposta com as politicas publicas 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pt-BR" b="1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Incorporação dos resultados em produtos, processos e serviços;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3131840" y="715381"/>
            <a:ext cx="8642350" cy="1079500"/>
          </a:xfrm>
        </p:spPr>
        <p:txBody>
          <a:bodyPr/>
          <a:lstStyle/>
          <a:p>
            <a:r>
              <a:rPr lang="pt-BR" b="1" dirty="0" smtClean="0">
                <a:solidFill>
                  <a:srgbClr val="008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3º LUGAR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251522" y="1988840"/>
            <a:ext cx="4608509" cy="2880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PESQUISA: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“Cuidador principal no enfrentamento </a:t>
            </a:r>
            <a:r>
              <a:rPr lang="pt-BR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 câncer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um familiar em casa </a:t>
            </a:r>
            <a:r>
              <a:rPr lang="pt-BR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apoio”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BOLSISTA: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Jaqueline Aparecida dos Santos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ORIENTADORA:</a:t>
            </a:r>
            <a:r>
              <a:rPr lang="pt-BR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Profª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pt-BR" sz="24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Drª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Cristiane Giffoni Braga</a:t>
            </a:r>
            <a:endParaRPr lang="pt-B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Imagem 9" descr="Imagem para o folder (3).jpg"/>
          <p:cNvPicPr/>
          <p:nvPr/>
        </p:nvPicPr>
        <p:blipFill rotWithShape="1">
          <a:blip r:embed="rId2" cstate="print"/>
          <a:srcRect t="33888" r="43437" b="44178"/>
          <a:stretch/>
        </p:blipFill>
        <p:spPr>
          <a:xfrm>
            <a:off x="7748316" y="200041"/>
            <a:ext cx="1367061" cy="13354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62212" t="70510" r="22826" b="15679"/>
          <a:stretch/>
        </p:blipFill>
        <p:spPr>
          <a:xfrm>
            <a:off x="-108520" y="-564"/>
            <a:ext cx="2917060" cy="14585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76" y="200041"/>
            <a:ext cx="1126740" cy="10573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11" y="2070987"/>
            <a:ext cx="2454269" cy="37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3131840" y="717611"/>
            <a:ext cx="8642350" cy="1079500"/>
          </a:xfrm>
        </p:spPr>
        <p:txBody>
          <a:bodyPr/>
          <a:lstStyle/>
          <a:p>
            <a:r>
              <a:rPr lang="pt-BR" b="1" dirty="0" smtClean="0">
                <a:solidFill>
                  <a:srgbClr val="008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2º LUGAR</a:t>
            </a:r>
          </a:p>
        </p:txBody>
      </p:sp>
      <p:sp>
        <p:nvSpPr>
          <p:cNvPr id="2" name="AutoShape 2" descr="https://webmail.eewb.br/service/home/~/?auth=co&amp;loc=pt_BR&amp;id=11645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Imagem para o folder (3).jpg"/>
          <p:cNvPicPr/>
          <p:nvPr/>
        </p:nvPicPr>
        <p:blipFill rotWithShape="1">
          <a:blip r:embed="rId2" cstate="print"/>
          <a:srcRect t="33888" r="43437" b="44178"/>
          <a:stretch/>
        </p:blipFill>
        <p:spPr>
          <a:xfrm>
            <a:off x="7748316" y="200041"/>
            <a:ext cx="1367061" cy="133548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62212" t="70510" r="22826" b="15679"/>
          <a:stretch/>
        </p:blipFill>
        <p:spPr>
          <a:xfrm>
            <a:off x="-108520" y="-564"/>
            <a:ext cx="2917060" cy="145853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76" y="200041"/>
            <a:ext cx="1126740" cy="1057320"/>
          </a:xfrm>
          <a:prstGeom prst="rect">
            <a:avLst/>
          </a:prstGeom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251522" y="2132856"/>
            <a:ext cx="4475163" cy="25922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-15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PESQUISA: </a:t>
            </a:r>
            <a:r>
              <a:rPr lang="pt-BR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"Os significados acerca da Estratégia Saúde da Família para uma comunidade de uma cidade do sul de Minas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Gerais”</a:t>
            </a:r>
          </a:p>
          <a:p>
            <a:pPr marL="1588" indent="-15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pt-BR" sz="24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588" indent="-15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BOLSISTA: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Fábio Luiz Piedade</a:t>
            </a:r>
          </a:p>
          <a:p>
            <a:pPr marL="1588" indent="-15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pt-BR" sz="24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588" indent="-15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ORIENTADORA: </a:t>
            </a:r>
            <a:r>
              <a:rPr lang="pt-BR" sz="24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Profª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Me. Jerusa Gomes Vasconcellos Haddad</a:t>
            </a:r>
            <a:endParaRPr lang="pt-BR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l="41384" t="50884" r="53103" b="34578"/>
          <a:stretch/>
        </p:blipFill>
        <p:spPr>
          <a:xfrm>
            <a:off x="5364088" y="1988840"/>
            <a:ext cx="2796639" cy="3995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3096720" y="678575"/>
            <a:ext cx="8642350" cy="1079500"/>
          </a:xfrm>
        </p:spPr>
        <p:txBody>
          <a:bodyPr/>
          <a:lstStyle/>
          <a:p>
            <a:r>
              <a:rPr lang="pt-BR" b="1" dirty="0" smtClean="0">
                <a:solidFill>
                  <a:srgbClr val="008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1º LUGAR</a:t>
            </a:r>
          </a:p>
        </p:txBody>
      </p:sp>
      <p:pic>
        <p:nvPicPr>
          <p:cNvPr id="9" name="Imagem 8" descr="Imagem para o folder (3).jpg"/>
          <p:cNvPicPr/>
          <p:nvPr/>
        </p:nvPicPr>
        <p:blipFill rotWithShape="1">
          <a:blip r:embed="rId2" cstate="print"/>
          <a:srcRect t="33888" r="43437" b="44178"/>
          <a:stretch/>
        </p:blipFill>
        <p:spPr>
          <a:xfrm>
            <a:off x="7748316" y="200041"/>
            <a:ext cx="1367061" cy="13354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62212" t="70510" r="22826" b="15679"/>
          <a:stretch/>
        </p:blipFill>
        <p:spPr>
          <a:xfrm>
            <a:off x="-108520" y="-564"/>
            <a:ext cx="2917060" cy="145853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76" y="200041"/>
            <a:ext cx="1126740" cy="1057320"/>
          </a:xfrm>
          <a:prstGeom prst="rect">
            <a:avLst/>
          </a:prstGeom>
        </p:spPr>
      </p:pic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251522" y="2348880"/>
            <a:ext cx="4536502" cy="2232248"/>
          </a:xfrm>
        </p:spPr>
        <p:txBody>
          <a:bodyPr>
            <a:noAutofit/>
          </a:bodyPr>
          <a:lstStyle/>
          <a:p>
            <a:pPr marL="1588" indent="-1588" algn="just">
              <a:spcBef>
                <a:spcPct val="0"/>
              </a:spcBef>
              <a:buNone/>
            </a:pPr>
            <a:r>
              <a:rPr lang="pt-BR" sz="2400" b="1" dirty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PESQUISA</a:t>
            </a: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"Música </a:t>
            </a:r>
            <a:r>
              <a:rPr lang="pt-BR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como Instrumento de Cuidado em Idosos Institucionalizados"</a:t>
            </a:r>
            <a:r>
              <a:rPr lang="pt-BR" sz="24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1588" indent="-1588" algn="just">
              <a:spcBef>
                <a:spcPct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588" indent="-1588" algn="just">
              <a:spcBef>
                <a:spcPct val="0"/>
              </a:spcBef>
              <a:buNone/>
            </a:pPr>
            <a:r>
              <a:rPr lang="pt-BR" sz="2400" b="1" dirty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BOLSISTA</a:t>
            </a: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Cinthya Passos Lima</a:t>
            </a:r>
          </a:p>
          <a:p>
            <a:pPr marL="1588" indent="-1588" algn="just">
              <a:spcBef>
                <a:spcPct val="0"/>
              </a:spcBef>
              <a:buNone/>
            </a:pPr>
            <a:endParaRPr lang="pt-BR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588" indent="-1588" algn="just">
              <a:spcBef>
                <a:spcPct val="0"/>
              </a:spcBef>
              <a:buNone/>
            </a:pPr>
            <a:r>
              <a:rPr lang="pt-BR" sz="2400" b="1" dirty="0" smtClean="0">
                <a:solidFill>
                  <a:srgbClr val="00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ORIENTADORA: </a:t>
            </a:r>
            <a:r>
              <a:rPr lang="pt-BR" sz="24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Profª</a:t>
            </a:r>
            <a:r>
              <a:rPr lang="pt-BR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pt-BR" sz="24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Drª</a:t>
            </a:r>
            <a:r>
              <a:rPr lang="pt-BR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pt-BR" sz="2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Cristiane Giffoni Braga</a:t>
            </a:r>
            <a:endParaRPr lang="pt-B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588" indent="-1588" algn="just">
              <a:spcBef>
                <a:spcPct val="0"/>
              </a:spcBef>
              <a:buNone/>
            </a:pPr>
            <a:endParaRPr lang="pt-B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11" y="2236609"/>
            <a:ext cx="2454269" cy="376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6400800" cy="72008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Autor desconhecido</a:t>
            </a:r>
          </a:p>
        </p:txBody>
      </p:sp>
      <p:pic>
        <p:nvPicPr>
          <p:cNvPr id="6147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44535">
            <a:off x="7540627" y="496093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73124">
            <a:off x="369890" y="341153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1503">
            <a:off x="7091365" y="3473450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73124">
            <a:off x="1666877" y="427672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44535">
            <a:off x="5999165" y="540702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2649">
            <a:off x="579440" y="545782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51341">
            <a:off x="3298827" y="427037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1503">
            <a:off x="4930777" y="419417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5" descr="BORB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33269">
            <a:off x="4113215" y="556418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ítulo 2"/>
          <p:cNvSpPr txBox="1">
            <a:spLocks/>
          </p:cNvSpPr>
          <p:nvPr/>
        </p:nvSpPr>
        <p:spPr bwMode="auto">
          <a:xfrm>
            <a:off x="1331640" y="764704"/>
            <a:ext cx="64008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9600" b="1" dirty="0">
                <a:ln>
                  <a:solidFill>
                    <a:srgbClr val="92D050"/>
                  </a:solidFill>
                </a:ln>
                <a:solidFill>
                  <a:srgbClr val="008000"/>
                </a:solidFill>
                <a:latin typeface="+mj-lt"/>
              </a:rPr>
              <a:t>Borboletas</a:t>
            </a:r>
          </a:p>
        </p:txBody>
      </p:sp>
      <p:pic>
        <p:nvPicPr>
          <p:cNvPr id="13" name="02 E preciso saber viv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553744"/>
            <a:ext cx="8640960" cy="2304256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 homem achou o casulo de uma borboleta. E, no dia em que apareceu uma pequena abertura no casulo, ele sentou e observou a borboleta, por diversas horas, enquanto ela se esforçava em forçar seu corpo através daquele pequeno furo.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536504"/>
            <a:ext cx="8784976" cy="1844824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sz="3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Então, o homem decidiu ajudar aquela borboleta. Ele pegou uma tesoura e retirou o que restava do casulo. A borboleta assim apareceu facilmente, mas ela tinha o corpo inchado e pequenas asas enrugadas.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6136" y="692696"/>
            <a:ext cx="3096344" cy="5949280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88" indent="-1588" algn="ctr" eaLnBrk="1" fontAlgn="auto" hangingPunct="1">
              <a:spcAft>
                <a:spcPts val="0"/>
              </a:spcAft>
              <a:buNone/>
              <a:defRPr/>
            </a:pPr>
            <a:r>
              <a:rPr lang="pt-B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 continuou a olhar a borboleta, pois ele esperava que, a qualquer momento, as asas crescessem e expandissem para suportar o corpo, que iria contrair-se com o tempo. Nenhuma das duas coisas aconteceu.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589</Words>
  <Application>Microsoft Office PowerPoint</Application>
  <PresentationFormat>Apresentação na tela (4:3)</PresentationFormat>
  <Paragraphs>42</Paragraphs>
  <Slides>14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Andalus</vt:lpstr>
      <vt:lpstr>Arial</vt:lpstr>
      <vt:lpstr>Calibri</vt:lpstr>
      <vt:lpstr>Calibri Light</vt:lpstr>
      <vt:lpstr>Tema do Office</vt:lpstr>
      <vt:lpstr>Retrospectiva</vt:lpstr>
      <vt:lpstr>Premiação das Pesquisas de Iniciação Científica FAPEMIG 2018/2019</vt:lpstr>
      <vt:lpstr>Instrumento para Premiação das Pesquisas</vt:lpstr>
      <vt:lpstr>3º LUGAR</vt:lpstr>
      <vt:lpstr>2º LUGAR</vt:lpstr>
      <vt:lpstr>1º LUGAR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NEPE</cp:lastModifiedBy>
  <cp:revision>61</cp:revision>
  <dcterms:created xsi:type="dcterms:W3CDTF">2014-04-24T17:45:12Z</dcterms:created>
  <dcterms:modified xsi:type="dcterms:W3CDTF">2019-02-11T13:58:49Z</dcterms:modified>
</cp:coreProperties>
</file>