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6E2B3-2ED2-4B2E-9B7B-BC010F739F5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77F8-83C9-423D-9073-4E46EB487C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2153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6E2B3-2ED2-4B2E-9B7B-BC010F739F5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77F8-83C9-423D-9073-4E46EB487C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32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6E2B3-2ED2-4B2E-9B7B-BC010F739F5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77F8-83C9-423D-9073-4E46EB487C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502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6E2B3-2ED2-4B2E-9B7B-BC010F739F5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77F8-83C9-423D-9073-4E46EB487C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793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6E2B3-2ED2-4B2E-9B7B-BC010F739F5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77F8-83C9-423D-9073-4E46EB487C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68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6E2B3-2ED2-4B2E-9B7B-BC010F739F5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77F8-83C9-423D-9073-4E46EB487C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6713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6E2B3-2ED2-4B2E-9B7B-BC010F739F5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77F8-83C9-423D-9073-4E46EB487C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1429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6E2B3-2ED2-4B2E-9B7B-BC010F739F5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77F8-83C9-423D-9073-4E46EB487C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8319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6E2B3-2ED2-4B2E-9B7B-BC010F739F5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77F8-83C9-423D-9073-4E46EB487C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981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6E2B3-2ED2-4B2E-9B7B-BC010F739F5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77F8-83C9-423D-9073-4E46EB487C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251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6E2B3-2ED2-4B2E-9B7B-BC010F739F5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77F8-83C9-423D-9073-4E46EB487C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040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6E2B3-2ED2-4B2E-9B7B-BC010F739F5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177F8-83C9-423D-9073-4E46EB487C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7315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ctrTitle"/>
          </p:nvPr>
        </p:nvSpPr>
        <p:spPr>
          <a:xfrm>
            <a:off x="2345266" y="4267201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8000"/>
                </a:solidFill>
              </a:rPr>
              <a:t>Premiação das Pesquisas de Iniciação Científica </a:t>
            </a:r>
            <a:r>
              <a:rPr lang="pt-BR" b="1" dirty="0">
                <a:solidFill>
                  <a:srgbClr val="008000"/>
                </a:solidFill>
              </a:rPr>
              <a:t/>
            </a:r>
            <a:br>
              <a:rPr lang="pt-BR" b="1" dirty="0">
                <a:solidFill>
                  <a:srgbClr val="008000"/>
                </a:solidFill>
              </a:rPr>
            </a:br>
            <a:r>
              <a:rPr lang="pt-BR" b="1" dirty="0" smtClean="0">
                <a:solidFill>
                  <a:srgbClr val="008000"/>
                </a:solidFill>
              </a:rPr>
              <a:t>FWB - 2021</a:t>
            </a:r>
            <a:endParaRPr lang="pt-BR" dirty="0" smtClean="0"/>
          </a:p>
        </p:txBody>
      </p:sp>
      <p:pic>
        <p:nvPicPr>
          <p:cNvPr id="1026" name="Picture 2" descr="C:\Users\Particular\Desktop\NEPE\logo NEPI 2017 FW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8569" y="636313"/>
            <a:ext cx="2524906" cy="2374251"/>
          </a:xfrm>
          <a:prstGeom prst="rect">
            <a:avLst/>
          </a:prstGeom>
          <a:noFill/>
        </p:spPr>
      </p:pic>
      <p:pic>
        <p:nvPicPr>
          <p:cNvPr id="5" name="Imagem 4" descr="C:\Users\Odinea\Downloads\LOGO-FWB-OFICIAL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786" y="636313"/>
            <a:ext cx="2934444" cy="27136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492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Particular\Desktop\NEPE\logo NEPI 2017 FW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8569" y="636313"/>
            <a:ext cx="2524906" cy="2374251"/>
          </a:xfrm>
          <a:prstGeom prst="rect">
            <a:avLst/>
          </a:prstGeom>
          <a:noFill/>
        </p:spPr>
      </p:pic>
      <p:pic>
        <p:nvPicPr>
          <p:cNvPr id="3" name="Imagem 2" descr="C:\Users\Odinea\Downloads\LOGO-FWB-OFICIAL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786" y="636313"/>
            <a:ext cx="2934444" cy="271365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ixaDeTexto 3"/>
          <p:cNvSpPr txBox="1"/>
          <p:nvPr/>
        </p:nvSpPr>
        <p:spPr>
          <a:xfrm>
            <a:off x="1126067" y="3349970"/>
            <a:ext cx="1062566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1° LUGAR</a:t>
            </a:r>
          </a:p>
          <a:p>
            <a:pPr algn="ctr"/>
            <a:endParaRPr lang="pt-BR" sz="3200" dirty="0"/>
          </a:p>
          <a:p>
            <a:pPr algn="just"/>
            <a:r>
              <a:rPr lang="pt-BR" sz="2400" dirty="0" smtClean="0"/>
              <a:t>PESQUISA: Características da Assistência Obstétrica em uma cidade Sul Mineira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AUTORIA: Mariana Silva Rennó Carneiro e Angélica de Cássia Bitencourt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ORIENTADORA: Profa. Me. Giseli Mendes Rennó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17679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Particular\Desktop\NEPE\logo NEPI 2017 FW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8569" y="636313"/>
            <a:ext cx="2524906" cy="2374251"/>
          </a:xfrm>
          <a:prstGeom prst="rect">
            <a:avLst/>
          </a:prstGeom>
          <a:noFill/>
        </p:spPr>
      </p:pic>
      <p:pic>
        <p:nvPicPr>
          <p:cNvPr id="3" name="Imagem 2" descr="C:\Users\Odinea\Downloads\LOGO-FWB-OFICIAL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786" y="636313"/>
            <a:ext cx="2934444" cy="271365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ixaDeTexto 3"/>
          <p:cNvSpPr txBox="1"/>
          <p:nvPr/>
        </p:nvSpPr>
        <p:spPr>
          <a:xfrm>
            <a:off x="1126067" y="3349970"/>
            <a:ext cx="1062566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/>
              <a:t>2</a:t>
            </a:r>
            <a:r>
              <a:rPr lang="pt-BR" sz="3200" dirty="0" smtClean="0"/>
              <a:t>° LUGAR</a:t>
            </a:r>
          </a:p>
          <a:p>
            <a:pPr algn="ctr"/>
            <a:endParaRPr lang="pt-BR" sz="3200" dirty="0"/>
          </a:p>
          <a:p>
            <a:pPr algn="just"/>
            <a:r>
              <a:rPr lang="pt-BR" sz="2400" dirty="0" smtClean="0"/>
              <a:t>PESQUISA: Ensino Prático de Anatomia Humana: percepções dos acadêmicos de enfermagem na manipulação de cadáveres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AUTORIA: José Rubens Caetano de Souza e Pedro Gabriel Campos Ribeiro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ORIENTADORA: Profa. Dr</a:t>
            </a:r>
            <a:r>
              <a:rPr lang="pt-BR" sz="2400" dirty="0"/>
              <a:t>a</a:t>
            </a:r>
            <a:r>
              <a:rPr lang="pt-BR" sz="2400" dirty="0" smtClean="0"/>
              <a:t>. Gisela Maria Rosas </a:t>
            </a:r>
            <a:r>
              <a:rPr lang="pt-BR" sz="2400" dirty="0" err="1" smtClean="0"/>
              <a:t>Helou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791513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Particular\Desktop\NEPE\logo NEPI 2017 FW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8569" y="636313"/>
            <a:ext cx="2524906" cy="2374251"/>
          </a:xfrm>
          <a:prstGeom prst="rect">
            <a:avLst/>
          </a:prstGeom>
          <a:noFill/>
        </p:spPr>
      </p:pic>
      <p:pic>
        <p:nvPicPr>
          <p:cNvPr id="3" name="Imagem 2" descr="C:\Users\Odinea\Downloads\LOGO-FWB-OFICIAL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786" y="636313"/>
            <a:ext cx="2934444" cy="271365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ixaDeTexto 3"/>
          <p:cNvSpPr txBox="1"/>
          <p:nvPr/>
        </p:nvSpPr>
        <p:spPr>
          <a:xfrm>
            <a:off x="1126067" y="3349970"/>
            <a:ext cx="1062566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/>
              <a:t>3</a:t>
            </a:r>
            <a:r>
              <a:rPr lang="pt-BR" sz="3200" dirty="0" smtClean="0"/>
              <a:t>° LUGAR</a:t>
            </a:r>
          </a:p>
          <a:p>
            <a:pPr algn="ctr"/>
            <a:endParaRPr lang="pt-BR" sz="3200" dirty="0"/>
          </a:p>
          <a:p>
            <a:pPr algn="just"/>
            <a:r>
              <a:rPr lang="pt-BR" sz="2400" dirty="0" smtClean="0"/>
              <a:t>PESQUISA: Satisfação e Autoconfiança entre alunos do curso de Graduação em Enfermagem na Simulação Realística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AUTORIA: Ana Lívia Silva e Ana Flávia Ribeiro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ORIENTADORA: Profa. Dra. Cristiane Giffoni Braga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133827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119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Premiação das Pesquisas de Iniciação Científica  FWB - 2021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NEPE</dc:creator>
  <cp:lastModifiedBy>NEPE</cp:lastModifiedBy>
  <cp:revision>5</cp:revision>
  <dcterms:created xsi:type="dcterms:W3CDTF">2019-05-20T14:17:49Z</dcterms:created>
  <dcterms:modified xsi:type="dcterms:W3CDTF">2021-11-03T14:10:32Z</dcterms:modified>
</cp:coreProperties>
</file>