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68" r:id="rId3"/>
    <p:sldId id="270" r:id="rId4"/>
    <p:sldId id="271" r:id="rId5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80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4660"/>
  </p:normalViewPr>
  <p:slideViewPr>
    <p:cSldViewPr>
      <p:cViewPr varScale="1">
        <p:scale>
          <a:sx n="109" d="100"/>
          <a:sy n="109" d="100"/>
        </p:scale>
        <p:origin x="168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559979-5AC9-4AE5-950A-B5CEDC5B29A4}" type="datetimeFigureOut">
              <a:rPr lang="pt-BR"/>
              <a:pPr>
                <a:defRPr/>
              </a:pPr>
              <a:t>15/06/2018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6BBD41-6039-4232-9B47-55C9C7D1699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CD25B-8C0C-4844-A3F8-26EB6C736F54}" type="datetimeFigureOut">
              <a:rPr lang="pt-BR"/>
              <a:pPr>
                <a:defRPr/>
              </a:pPr>
              <a:t>15/06/2018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A261F-DC5A-4387-84D3-9556DF53A7E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4B8F56-607B-431B-8DA9-07CEEEA56477}" type="datetimeFigureOut">
              <a:rPr lang="pt-BR"/>
              <a:pPr>
                <a:defRPr/>
              </a:pPr>
              <a:t>15/06/2018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32BD0-9F75-472A-9D92-2EA398D9039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CEEFC7-0F1F-4CCF-A51A-CA8B8CE2DBDC}" type="datetimeFigureOut">
              <a:rPr lang="pt-BR"/>
              <a:pPr>
                <a:defRPr/>
              </a:pPr>
              <a:t>15/06/2018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35CC3F-35FA-4535-AD80-E034946F396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FEAC29-902C-462A-9101-DD12C6313A72}" type="datetimeFigureOut">
              <a:rPr lang="pt-BR"/>
              <a:pPr>
                <a:defRPr/>
              </a:pPr>
              <a:t>15/06/2018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E4034E-4F4A-4724-8661-B2137137B8B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8856CC-FF5C-4EC3-AAA5-966E14BDC0E8}" type="datetimeFigureOut">
              <a:rPr lang="pt-BR"/>
              <a:pPr>
                <a:defRPr/>
              </a:pPr>
              <a:t>15/06/2018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269F1A-80BA-46A7-9F2F-4E02275765D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98E072-6244-4907-94AE-44880B134438}" type="datetimeFigureOut">
              <a:rPr lang="pt-BR"/>
              <a:pPr>
                <a:defRPr/>
              </a:pPr>
              <a:t>15/06/2018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D42F8-4A25-425F-A885-53CA86C4825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A613CC-10B7-4485-BBC8-89CEB9FCA881}" type="datetimeFigureOut">
              <a:rPr lang="pt-BR"/>
              <a:pPr>
                <a:defRPr/>
              </a:pPr>
              <a:t>15/06/2018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63FF8-E24F-4162-93EC-5DCC34FB66B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B8CF0-436C-4C4A-A099-0D8157C74250}" type="datetimeFigureOut">
              <a:rPr lang="pt-BR"/>
              <a:pPr>
                <a:defRPr/>
              </a:pPr>
              <a:t>15/06/2018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A8D2E1-E337-4C3B-B6DC-39572745A88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65FD9-BA72-4217-B0A4-827656F5893F}" type="datetimeFigureOut">
              <a:rPr lang="pt-BR"/>
              <a:pPr>
                <a:defRPr/>
              </a:pPr>
              <a:t>15/06/2018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96FFC2-1BE8-4CCB-A293-EE333F67AAB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4A237-A4E4-4AED-9733-5F0CD10B98C7}" type="datetimeFigureOut">
              <a:rPr lang="pt-BR"/>
              <a:pPr>
                <a:defRPr/>
              </a:pPr>
              <a:t>15/06/2018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CE15A8-B34A-4D2D-A34A-D11328BC547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7FF3838-606F-4C10-B464-4F4A649FC6DC}" type="datetimeFigureOut">
              <a:rPr lang="pt-BR"/>
              <a:pPr>
                <a:defRPr/>
              </a:pPr>
              <a:t>15/06/2018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A7E9537-C8B2-4F9A-B88B-B72EFD46D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ítulo 1"/>
          <p:cNvSpPr>
            <a:spLocks noGrp="1"/>
          </p:cNvSpPr>
          <p:nvPr>
            <p:ph type="ctrTitle"/>
          </p:nvPr>
        </p:nvSpPr>
        <p:spPr>
          <a:xfrm>
            <a:off x="685800" y="3429000"/>
            <a:ext cx="7772400" cy="1470025"/>
          </a:xfrm>
        </p:spPr>
        <p:txBody>
          <a:bodyPr/>
          <a:lstStyle/>
          <a:p>
            <a:r>
              <a:rPr lang="pt-BR" b="1" dirty="0" smtClean="0">
                <a:solidFill>
                  <a:srgbClr val="008000"/>
                </a:solidFill>
              </a:rPr>
              <a:t>Premiação das Pesquisas de Iniciação Científica FAPEMIG 2017/2018</a:t>
            </a:r>
            <a:endParaRPr lang="pt-BR" dirty="0" smtClean="0"/>
          </a:p>
        </p:txBody>
      </p:sp>
      <p:pic>
        <p:nvPicPr>
          <p:cNvPr id="1026" name="Picture 2" descr="C:\Users\Particular\Desktop\NEPE\logo NEPI 2017 FW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248440"/>
            <a:ext cx="1873937" cy="1762124"/>
          </a:xfrm>
          <a:prstGeom prst="rect">
            <a:avLst/>
          </a:prstGeom>
          <a:noFill/>
        </p:spPr>
      </p:pic>
      <p:pic>
        <p:nvPicPr>
          <p:cNvPr id="4" name="Imagem 3" descr="Imagem para o folder (3).jpg"/>
          <p:cNvPicPr/>
          <p:nvPr/>
        </p:nvPicPr>
        <p:blipFill rotWithShape="1">
          <a:blip r:embed="rId3" cstate="print"/>
          <a:srcRect t="33888" r="43437" b="44178"/>
          <a:stretch/>
        </p:blipFill>
        <p:spPr>
          <a:xfrm>
            <a:off x="6876256" y="943454"/>
            <a:ext cx="2095500" cy="2067110"/>
          </a:xfrm>
          <a:prstGeom prst="rect">
            <a:avLst/>
          </a:prstGeom>
        </p:spPr>
      </p:pic>
      <p:pic>
        <p:nvPicPr>
          <p:cNvPr id="5" name="Imagem 4" descr="C:\Users\Odinea\Downloads\LOGO-FWB-OFICIAL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1786" y="314579"/>
            <a:ext cx="2934444" cy="271365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ítulo 1"/>
          <p:cNvSpPr>
            <a:spLocks noGrp="1"/>
          </p:cNvSpPr>
          <p:nvPr>
            <p:ph type="title"/>
          </p:nvPr>
        </p:nvSpPr>
        <p:spPr>
          <a:xfrm>
            <a:off x="-540568" y="312470"/>
            <a:ext cx="8642350" cy="1079500"/>
          </a:xfrm>
        </p:spPr>
        <p:txBody>
          <a:bodyPr/>
          <a:lstStyle/>
          <a:p>
            <a:r>
              <a:rPr lang="pt-BR" b="1" dirty="0" smtClean="0">
                <a:solidFill>
                  <a:srgbClr val="008000"/>
                </a:solidFill>
              </a:rPr>
              <a:t>3º LUGAR</a:t>
            </a:r>
          </a:p>
        </p:txBody>
      </p:sp>
      <p:sp>
        <p:nvSpPr>
          <p:cNvPr id="3075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844675"/>
            <a:ext cx="4475163" cy="4281488"/>
          </a:xfrm>
        </p:spPr>
        <p:txBody>
          <a:bodyPr/>
          <a:lstStyle/>
          <a:p>
            <a:pPr marL="1588" indent="-1588" algn="just">
              <a:spcBef>
                <a:spcPct val="0"/>
              </a:spcBef>
              <a:buFont typeface="Arial" charset="0"/>
              <a:buNone/>
            </a:pPr>
            <a:r>
              <a:rPr lang="pt-BR" sz="2400" b="1" dirty="0" smtClean="0">
                <a:solidFill>
                  <a:srgbClr val="000099"/>
                </a:solidFill>
              </a:rPr>
              <a:t>PESQUISA: </a:t>
            </a:r>
            <a:r>
              <a:rPr lang="pt-BR" sz="2400" b="1" dirty="0" smtClean="0"/>
              <a:t>Avaliação da Qualidade de vida de pessoas residentes de uma cidade Sul-Mineira</a:t>
            </a:r>
          </a:p>
          <a:p>
            <a:pPr marL="1588" indent="-1588" algn="just">
              <a:spcBef>
                <a:spcPct val="0"/>
              </a:spcBef>
              <a:buFont typeface="Arial" charset="0"/>
              <a:buNone/>
            </a:pPr>
            <a:r>
              <a:rPr lang="pt-BR" sz="2400" b="1" dirty="0" smtClean="0">
                <a:solidFill>
                  <a:srgbClr val="000099"/>
                </a:solidFill>
              </a:rPr>
              <a:t>BOLSISTA: </a:t>
            </a:r>
            <a:r>
              <a:rPr lang="pt-BR" sz="2400" b="1" dirty="0" err="1" smtClean="0"/>
              <a:t>Adrieli</a:t>
            </a:r>
            <a:r>
              <a:rPr lang="pt-BR" sz="2400" b="1" dirty="0" smtClean="0"/>
              <a:t> de Fátima Teixeira Guimarães</a:t>
            </a:r>
          </a:p>
          <a:p>
            <a:pPr marL="1588" indent="-1588" algn="just">
              <a:spcBef>
                <a:spcPct val="0"/>
              </a:spcBef>
              <a:buFont typeface="Arial" charset="0"/>
              <a:buNone/>
            </a:pPr>
            <a:r>
              <a:rPr lang="pt-BR" sz="2400" b="1" dirty="0" smtClean="0">
                <a:solidFill>
                  <a:srgbClr val="000099"/>
                </a:solidFill>
              </a:rPr>
              <a:t>ORIENTADORA: </a:t>
            </a:r>
            <a:r>
              <a:rPr lang="pt-BR" sz="2400" b="1" dirty="0" smtClean="0"/>
              <a:t>Profa. Me. Ivandira Anselmo Ribeiro Simões</a:t>
            </a:r>
          </a:p>
          <a:p>
            <a:pPr marL="1588" indent="-1588" algn="just">
              <a:spcBef>
                <a:spcPct val="0"/>
              </a:spcBef>
              <a:buNone/>
            </a:pPr>
            <a:r>
              <a:rPr lang="pt-BR" sz="2400" b="1" dirty="0" smtClean="0">
                <a:solidFill>
                  <a:srgbClr val="000099"/>
                </a:solidFill>
              </a:rPr>
              <a:t>COORIENTADORA </a:t>
            </a:r>
            <a:r>
              <a:rPr lang="pt-BR" sz="2400" b="1" dirty="0" smtClean="0"/>
              <a:t>Karina  Peres </a:t>
            </a:r>
            <a:r>
              <a:rPr lang="pt-BR" sz="2400" b="1" dirty="0" err="1" smtClean="0"/>
              <a:t>Mocarzel</a:t>
            </a:r>
            <a:endParaRPr lang="pt-BR" sz="2400" b="1" dirty="0" smtClean="0"/>
          </a:p>
          <a:p>
            <a:pPr marL="1588" indent="-1588" algn="just">
              <a:spcBef>
                <a:spcPct val="0"/>
              </a:spcBef>
              <a:buFont typeface="Arial" charset="0"/>
              <a:buNone/>
            </a:pPr>
            <a:endParaRPr lang="pt-BR" sz="2400" b="1" dirty="0" smtClean="0"/>
          </a:p>
        </p:txBody>
      </p:sp>
      <p:pic>
        <p:nvPicPr>
          <p:cNvPr id="5" name="Imagem 4" descr="iv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36096" y="2113914"/>
            <a:ext cx="2945267" cy="413818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050" name="Picture 2" descr="C:\Users\Particular\Desktop\NEPE\logo NEPI 2017 FW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489731"/>
            <a:ext cx="1342140" cy="1262058"/>
          </a:xfrm>
          <a:prstGeom prst="rect">
            <a:avLst/>
          </a:prstGeom>
          <a:noFill/>
        </p:spPr>
      </p:pic>
      <p:pic>
        <p:nvPicPr>
          <p:cNvPr id="6" name="Imagem 5" descr="Imagem para o folder (3).jpg"/>
          <p:cNvPicPr/>
          <p:nvPr/>
        </p:nvPicPr>
        <p:blipFill rotWithShape="1">
          <a:blip r:embed="rId4" cstate="print"/>
          <a:srcRect t="33888" r="43437" b="44178"/>
          <a:stretch/>
        </p:blipFill>
        <p:spPr>
          <a:xfrm>
            <a:off x="7020271" y="489730"/>
            <a:ext cx="1726105" cy="1591467"/>
          </a:xfrm>
          <a:prstGeom prst="rect">
            <a:avLst/>
          </a:prstGeom>
        </p:spPr>
      </p:pic>
      <p:pic>
        <p:nvPicPr>
          <p:cNvPr id="7" name="Imagem 6" descr="C:\Users\Odinea\Downloads\LOGO-FWB-OFICIAL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035" y="113664"/>
            <a:ext cx="1782316" cy="17055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ítulo 1"/>
          <p:cNvSpPr>
            <a:spLocks noGrp="1"/>
          </p:cNvSpPr>
          <p:nvPr>
            <p:ph type="title"/>
          </p:nvPr>
        </p:nvSpPr>
        <p:spPr>
          <a:xfrm>
            <a:off x="-684584" y="405574"/>
            <a:ext cx="8642350" cy="1079500"/>
          </a:xfrm>
        </p:spPr>
        <p:txBody>
          <a:bodyPr/>
          <a:lstStyle/>
          <a:p>
            <a:r>
              <a:rPr lang="pt-BR" b="1" dirty="0" smtClean="0">
                <a:solidFill>
                  <a:srgbClr val="008000"/>
                </a:solidFill>
              </a:rPr>
              <a:t>2º LUGAR</a:t>
            </a:r>
          </a:p>
        </p:txBody>
      </p:sp>
      <p:sp>
        <p:nvSpPr>
          <p:cNvPr id="4099" name="Espaço Reservado para Conteúdo 2"/>
          <p:cNvSpPr>
            <a:spLocks noGrp="1"/>
          </p:cNvSpPr>
          <p:nvPr>
            <p:ph idx="1"/>
          </p:nvPr>
        </p:nvSpPr>
        <p:spPr>
          <a:xfrm>
            <a:off x="250825" y="1739900"/>
            <a:ext cx="4609207" cy="4569420"/>
          </a:xfrm>
        </p:spPr>
        <p:txBody>
          <a:bodyPr/>
          <a:lstStyle/>
          <a:p>
            <a:pPr marL="1588" indent="-1588" algn="just">
              <a:spcBef>
                <a:spcPct val="0"/>
              </a:spcBef>
              <a:buFont typeface="Arial" charset="0"/>
              <a:buNone/>
            </a:pPr>
            <a:r>
              <a:rPr lang="pt-BR" sz="2400" b="1" dirty="0" smtClean="0">
                <a:solidFill>
                  <a:srgbClr val="000099"/>
                </a:solidFill>
              </a:rPr>
              <a:t>PESQUISA: </a:t>
            </a:r>
            <a:r>
              <a:rPr lang="pt-BR" sz="2400" b="1" dirty="0" smtClean="0"/>
              <a:t>Avaliação dos diagnósticos de enfermagem Sentimento de Impotência e Distúrbio da Imagem Corporal em Pacientes com Feridas Crônicas</a:t>
            </a:r>
          </a:p>
          <a:p>
            <a:pPr marL="1588" indent="-1588" algn="just">
              <a:spcBef>
                <a:spcPct val="0"/>
              </a:spcBef>
              <a:buFont typeface="Arial" charset="0"/>
              <a:buNone/>
            </a:pPr>
            <a:r>
              <a:rPr lang="pt-BR" sz="2400" b="1" dirty="0" smtClean="0">
                <a:solidFill>
                  <a:srgbClr val="000099"/>
                </a:solidFill>
              </a:rPr>
              <a:t>BOLSISTA: </a:t>
            </a:r>
            <a:r>
              <a:rPr lang="pt-BR" sz="2400" b="1" dirty="0" err="1" smtClean="0"/>
              <a:t>Rayara</a:t>
            </a:r>
            <a:r>
              <a:rPr lang="pt-BR" sz="2400" b="1" dirty="0" smtClean="0"/>
              <a:t> </a:t>
            </a:r>
            <a:r>
              <a:rPr lang="pt-BR" sz="2400" b="1" dirty="0" err="1" smtClean="0"/>
              <a:t>Isabele</a:t>
            </a:r>
            <a:r>
              <a:rPr lang="pt-BR" sz="2400" b="1" dirty="0" smtClean="0"/>
              <a:t> de Andrade Silva</a:t>
            </a:r>
          </a:p>
          <a:p>
            <a:pPr marL="1588" indent="-1588" algn="just">
              <a:spcBef>
                <a:spcPct val="0"/>
              </a:spcBef>
              <a:buFont typeface="Arial" charset="0"/>
              <a:buNone/>
            </a:pPr>
            <a:r>
              <a:rPr lang="pt-BR" sz="2400" b="1" dirty="0" smtClean="0">
                <a:solidFill>
                  <a:srgbClr val="000099"/>
                </a:solidFill>
              </a:rPr>
              <a:t>ORIENTADORA: </a:t>
            </a:r>
            <a:r>
              <a:rPr lang="pt-BR" sz="2400" b="1" dirty="0" smtClean="0"/>
              <a:t>Profa. Dra. Cristiane Giffoni Braga</a:t>
            </a:r>
          </a:p>
          <a:p>
            <a:pPr marL="1588" indent="-1588" algn="just">
              <a:spcBef>
                <a:spcPct val="0"/>
              </a:spcBef>
              <a:buFont typeface="Arial" charset="0"/>
              <a:buNone/>
            </a:pPr>
            <a:r>
              <a:rPr lang="pt-BR" sz="2400" b="1" dirty="0" smtClean="0">
                <a:solidFill>
                  <a:srgbClr val="000099"/>
                </a:solidFill>
              </a:rPr>
              <a:t>COORIENTADORA: </a:t>
            </a:r>
            <a:r>
              <a:rPr lang="pt-BR" sz="2400" b="1" dirty="0" smtClean="0"/>
              <a:t>Profa. Me. </a:t>
            </a:r>
            <a:r>
              <a:rPr lang="pt-BR" sz="2400" b="1" dirty="0" err="1" smtClean="0"/>
              <a:t>Maiume</a:t>
            </a:r>
            <a:r>
              <a:rPr lang="pt-BR" sz="2400" b="1" dirty="0" smtClean="0"/>
              <a:t> </a:t>
            </a:r>
            <a:r>
              <a:rPr lang="pt-BR" sz="2400" b="1" dirty="0" err="1" smtClean="0"/>
              <a:t>Roana</a:t>
            </a:r>
            <a:r>
              <a:rPr lang="pt-BR" sz="2400" b="1" dirty="0" smtClean="0"/>
              <a:t> Ferreira de Carvalho</a:t>
            </a:r>
          </a:p>
        </p:txBody>
      </p:sp>
      <p:pic>
        <p:nvPicPr>
          <p:cNvPr id="3074" name="Picture 2" descr="C:\Users\Particular\Desktop\NEPE\logo NEPI 2017 FW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55392" y="451657"/>
            <a:ext cx="1419961" cy="1335236"/>
          </a:xfrm>
          <a:prstGeom prst="rect">
            <a:avLst/>
          </a:prstGeom>
          <a:noFill/>
        </p:spPr>
      </p:pic>
      <p:sp>
        <p:nvSpPr>
          <p:cNvPr id="2" name="AutoShape 2" descr="https://webmail.eewb.br/service/home/~/?auth=co&amp;loc=pt_BR&amp;id=11645&amp;part=2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2060848"/>
            <a:ext cx="2454269" cy="3763213"/>
          </a:xfrm>
          <a:prstGeom prst="rect">
            <a:avLst/>
          </a:prstGeom>
        </p:spPr>
      </p:pic>
      <p:pic>
        <p:nvPicPr>
          <p:cNvPr id="8" name="Imagem 7" descr="Imagem para o folder (3).jpg"/>
          <p:cNvPicPr/>
          <p:nvPr/>
        </p:nvPicPr>
        <p:blipFill rotWithShape="1">
          <a:blip r:embed="rId4" cstate="print"/>
          <a:srcRect t="33888" r="43437" b="44178"/>
          <a:stretch/>
        </p:blipFill>
        <p:spPr>
          <a:xfrm>
            <a:off x="7158410" y="289198"/>
            <a:ext cx="2095500" cy="1771650"/>
          </a:xfrm>
          <a:prstGeom prst="rect">
            <a:avLst/>
          </a:prstGeom>
        </p:spPr>
      </p:pic>
      <p:pic>
        <p:nvPicPr>
          <p:cNvPr id="10" name="Imagem 9" descr="C:\Users\Odinea\Downloads\LOGO-FWB-OFICIAL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035" y="113664"/>
            <a:ext cx="1782316" cy="17055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ítulo 1"/>
          <p:cNvSpPr>
            <a:spLocks noGrp="1"/>
          </p:cNvSpPr>
          <p:nvPr>
            <p:ph type="title"/>
          </p:nvPr>
        </p:nvSpPr>
        <p:spPr>
          <a:xfrm>
            <a:off x="-828600" y="426686"/>
            <a:ext cx="8642350" cy="1079500"/>
          </a:xfrm>
        </p:spPr>
        <p:txBody>
          <a:bodyPr/>
          <a:lstStyle/>
          <a:p>
            <a:r>
              <a:rPr lang="pt-BR" b="1" dirty="0" smtClean="0">
                <a:solidFill>
                  <a:srgbClr val="008000"/>
                </a:solidFill>
              </a:rPr>
              <a:t>1º LUGAR</a:t>
            </a:r>
          </a:p>
        </p:txBody>
      </p:sp>
      <p:sp>
        <p:nvSpPr>
          <p:cNvPr id="512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027238"/>
            <a:ext cx="4619625" cy="4281487"/>
          </a:xfrm>
        </p:spPr>
        <p:txBody>
          <a:bodyPr/>
          <a:lstStyle/>
          <a:p>
            <a:pPr marL="1588" indent="-1588" algn="just">
              <a:spcBef>
                <a:spcPct val="0"/>
              </a:spcBef>
              <a:buFont typeface="Arial" charset="0"/>
              <a:buNone/>
            </a:pPr>
            <a:r>
              <a:rPr lang="pt-BR" sz="2400" b="1" dirty="0" smtClean="0">
                <a:solidFill>
                  <a:srgbClr val="000099"/>
                </a:solidFill>
              </a:rPr>
              <a:t>PESQUISA: </a:t>
            </a:r>
            <a:r>
              <a:rPr lang="pt-BR" sz="2400" b="1" dirty="0" smtClean="0"/>
              <a:t>Medo da Morte na perspectiva dos acadêmicos de enfermagem e medicina</a:t>
            </a:r>
          </a:p>
          <a:p>
            <a:pPr marL="1588" indent="-1588" algn="just">
              <a:spcBef>
                <a:spcPct val="0"/>
              </a:spcBef>
              <a:buFont typeface="Arial" charset="0"/>
              <a:buNone/>
            </a:pPr>
            <a:endParaRPr lang="pt-BR" sz="2400" b="1" dirty="0" smtClean="0"/>
          </a:p>
          <a:p>
            <a:pPr marL="1588" indent="-1588" algn="just">
              <a:spcBef>
                <a:spcPct val="0"/>
              </a:spcBef>
              <a:buFont typeface="Arial" charset="0"/>
              <a:buNone/>
            </a:pPr>
            <a:r>
              <a:rPr lang="pt-BR" sz="2400" b="1" dirty="0" smtClean="0">
                <a:solidFill>
                  <a:srgbClr val="000099"/>
                </a:solidFill>
              </a:rPr>
              <a:t>BOLSISTA: </a:t>
            </a:r>
            <a:r>
              <a:rPr lang="pt-BR" sz="2400" b="1" dirty="0" err="1" smtClean="0"/>
              <a:t>Brunna</a:t>
            </a:r>
            <a:r>
              <a:rPr lang="pt-BR" sz="2400" b="1" dirty="0" smtClean="0"/>
              <a:t> Guedes Gonçalves</a:t>
            </a:r>
          </a:p>
          <a:p>
            <a:pPr marL="1588" indent="-1588" algn="just">
              <a:spcBef>
                <a:spcPct val="0"/>
              </a:spcBef>
              <a:buFont typeface="Arial" charset="0"/>
              <a:buNone/>
            </a:pPr>
            <a:endParaRPr lang="pt-BR" sz="2400" b="1" dirty="0" smtClean="0"/>
          </a:p>
          <a:p>
            <a:pPr marL="1588" indent="-1588" algn="just">
              <a:spcBef>
                <a:spcPct val="0"/>
              </a:spcBef>
              <a:buFont typeface="Arial" charset="0"/>
              <a:buNone/>
            </a:pPr>
            <a:r>
              <a:rPr lang="pt-BR" sz="2400" b="1" dirty="0" smtClean="0">
                <a:solidFill>
                  <a:srgbClr val="000099"/>
                </a:solidFill>
              </a:rPr>
              <a:t>ORIENTADORA: </a:t>
            </a:r>
            <a:r>
              <a:rPr lang="pt-BR" sz="2400" b="1" dirty="0" err="1" smtClean="0"/>
              <a:t>Profa</a:t>
            </a:r>
            <a:r>
              <a:rPr lang="pt-BR" sz="2400" b="1" dirty="0" smtClean="0"/>
              <a:t> Me. Ivandira Anselmo Ribeiro Simões</a:t>
            </a:r>
          </a:p>
        </p:txBody>
      </p:sp>
      <p:pic>
        <p:nvPicPr>
          <p:cNvPr id="4098" name="Picture 2" descr="C:\Users\Particular\Desktop\NEPE\logo NEPI 2017 FW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328902"/>
            <a:ext cx="1494082" cy="1404934"/>
          </a:xfrm>
          <a:prstGeom prst="rect">
            <a:avLst/>
          </a:prstGeom>
          <a:noFill/>
        </p:spPr>
      </p:pic>
      <p:pic>
        <p:nvPicPr>
          <p:cNvPr id="5" name="Imagem 4" descr="iv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36096" y="1961485"/>
            <a:ext cx="3121918" cy="438638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Imagem 5" descr="Imagem para o folder (3).jpg"/>
          <p:cNvPicPr/>
          <p:nvPr/>
        </p:nvPicPr>
        <p:blipFill rotWithShape="1">
          <a:blip r:embed="rId4" cstate="print"/>
          <a:srcRect t="33888" r="43437" b="44178"/>
          <a:stretch/>
        </p:blipFill>
        <p:spPr>
          <a:xfrm>
            <a:off x="6813885" y="189835"/>
            <a:ext cx="2095500" cy="1771650"/>
          </a:xfrm>
          <a:prstGeom prst="rect">
            <a:avLst/>
          </a:prstGeom>
        </p:spPr>
      </p:pic>
      <p:pic>
        <p:nvPicPr>
          <p:cNvPr id="7" name="Imagem 6" descr="C:\Users\Odinea\Downloads\LOGO-FWB-OFICIAL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035" y="113664"/>
            <a:ext cx="1782316" cy="17055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456</TotalTime>
  <Words>123</Words>
  <Application>Microsoft Office PowerPoint</Application>
  <PresentationFormat>Apresentação na tela (4:3)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7" baseType="lpstr">
      <vt:lpstr>Arial</vt:lpstr>
      <vt:lpstr>Calibri</vt:lpstr>
      <vt:lpstr>Tema do Office</vt:lpstr>
      <vt:lpstr>Premiação das Pesquisas de Iniciação Científica FAPEMIG 2017/2018</vt:lpstr>
      <vt:lpstr>3º LUGAR</vt:lpstr>
      <vt:lpstr>2º LUGAR</vt:lpstr>
      <vt:lpstr>1º LUGAR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Ana Paula</dc:creator>
  <cp:lastModifiedBy>TI</cp:lastModifiedBy>
  <cp:revision>51</cp:revision>
  <dcterms:created xsi:type="dcterms:W3CDTF">2014-04-24T17:45:12Z</dcterms:created>
  <dcterms:modified xsi:type="dcterms:W3CDTF">2018-06-15T13:24:52Z</dcterms:modified>
</cp:coreProperties>
</file>